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3"/>
  </p:notesMasterIdLst>
  <p:sldIdLst>
    <p:sldId id="301" r:id="rId2"/>
    <p:sldId id="378" r:id="rId3"/>
    <p:sldId id="384" r:id="rId4"/>
    <p:sldId id="331" r:id="rId5"/>
    <p:sldId id="355" r:id="rId6"/>
    <p:sldId id="370" r:id="rId7"/>
    <p:sldId id="382" r:id="rId8"/>
    <p:sldId id="258" r:id="rId9"/>
    <p:sldId id="381" r:id="rId10"/>
    <p:sldId id="357" r:id="rId11"/>
    <p:sldId id="383" r:id="rId12"/>
    <p:sldId id="385" r:id="rId13"/>
    <p:sldId id="386" r:id="rId14"/>
    <p:sldId id="325" r:id="rId15"/>
    <p:sldId id="294" r:id="rId16"/>
    <p:sldId id="265" r:id="rId17"/>
    <p:sldId id="272" r:id="rId18"/>
    <p:sldId id="276" r:id="rId19"/>
    <p:sldId id="278" r:id="rId20"/>
    <p:sldId id="279" r:id="rId21"/>
    <p:sldId id="280" r:id="rId22"/>
    <p:sldId id="297" r:id="rId23"/>
    <p:sldId id="282" r:id="rId24"/>
    <p:sldId id="283" r:id="rId25"/>
    <p:sldId id="353" r:id="rId26"/>
    <p:sldId id="298" r:id="rId27"/>
    <p:sldId id="299" r:id="rId28"/>
    <p:sldId id="300" r:id="rId29"/>
    <p:sldId id="284" r:id="rId30"/>
    <p:sldId id="285" r:id="rId31"/>
    <p:sldId id="286" r:id="rId32"/>
    <p:sldId id="287" r:id="rId33"/>
    <p:sldId id="349" r:id="rId34"/>
    <p:sldId id="377" r:id="rId35"/>
    <p:sldId id="289" r:id="rId36"/>
    <p:sldId id="317" r:id="rId37"/>
    <p:sldId id="290" r:id="rId38"/>
    <p:sldId id="291" r:id="rId39"/>
    <p:sldId id="292" r:id="rId40"/>
    <p:sldId id="318" r:id="rId41"/>
    <p:sldId id="293" r:id="rId42"/>
  </p:sldIdLst>
  <p:sldSz cx="12192000" cy="6858000"/>
  <p:notesSz cx="6858000" cy="9144000"/>
  <p:embeddedFontLs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Open Sans" panose="020B0606030504020204" pitchFamily="34" charset="0"/>
      <p:regular r:id="rId48"/>
      <p:bold r:id="rId49"/>
      <p:italic r:id="rId50"/>
      <p:boldItalic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9" d="100"/>
          <a:sy n="69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5940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17735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88875" y="2355238"/>
            <a:ext cx="8839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want to succeed with affiliate marketing, you must first build your business.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2125" y="2705859"/>
            <a:ext cx="8763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Failed marketers also choose niches based on popularity.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2849" y="2702521"/>
            <a:ext cx="91933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Too many </a:t>
            </a:r>
            <a:r>
              <a:rPr lang="en-US" sz="45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affiliates select solely based on gravity.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5873" y="3046175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can't just go based on popularity.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345132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8849" y="3046172"/>
            <a:ext cx="10210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to look at the big picture.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8936912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9951" y="2564845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9712" y="2133600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the importance of digital product affiliate marketing.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9712" y="3089810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market products the right way.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17821" y="3738244"/>
            <a:ext cx="10776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how successful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marketers play the game.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17821" y="4386678"/>
            <a:ext cx="10776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that you're going to have to use high quality content to deliver value to the lives of people you are trying to market to.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17821" y="5342888"/>
            <a:ext cx="10776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how winning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marketers choose niches.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3674" y="2360676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AFFA27-AFF3-4C7B-BBF1-52FEF3DF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976" y="530504"/>
            <a:ext cx="507813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209800"/>
            <a:ext cx="5340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Success Depends on the Niche You Choose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072574"/>
            <a:ext cx="53489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3-Layer Conversion Systems Work for </a:t>
            </a: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Marketing?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4273903"/>
            <a:ext cx="5342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 Overview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8" y="4798123"/>
            <a:ext cx="534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Select a Niche Product to Promote - THE SMART WAY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660898"/>
            <a:ext cx="5340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Get Your Niche Target Keywords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0934" y="2298705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Quora</a:t>
            </a: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Answer Marketing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017569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Comment on Blog posts that Use Facebook Comments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3210" y="4074987"/>
            <a:ext cx="50942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Forum Marketing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4793851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Automated Twitter Marketing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55127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Automated Facebook marketing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3049329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2286" y="2701487"/>
            <a:ext cx="647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have to build it on the right niche.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3674" y="2356726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make a tremendous amount of money using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63024" y="2558762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14706" y="2529594"/>
            <a:ext cx="9177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able to create a system that will enable you to make money from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14706" y="3408799"/>
            <a:ext cx="9177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right system when it comes to generating content.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8170" y="4288004"/>
            <a:ext cx="9173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the reason too many people struggle with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 because they do not know how to market products the right 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49351" y="7620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518170" y="5738637"/>
            <a:ext cx="917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market 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products the right way.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514706" y="5167209"/>
            <a:ext cx="9177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build your business.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350134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4751" y="2351049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7149" y="2351049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1751" y="2003502"/>
            <a:ext cx="101996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to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704378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347" y="3049329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72200" y="3339405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 Secrets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373736-2BF6-4FE1-9AD2-76795EA1A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38307"/>
            <a:ext cx="3037805" cy="426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2674" y="2349725"/>
            <a:ext cx="11277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niche, of course, relates to the category of topics or problems that the products you are promoting solve.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248400" y="30480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 Secrets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E7EBB8-CE0D-4393-BC7C-042B687F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209800"/>
            <a:ext cx="4984558" cy="376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019800" y="3226998"/>
            <a:ext cx="5715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</a:t>
            </a:r>
            <a:r>
              <a:rPr lang="en-US" sz="28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 Secrets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5AB86-F213-4DD0-AF3C-377EB4537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213056"/>
            <a:ext cx="3276600" cy="411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2559204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4674" y="2359283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make money from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7322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0147" y="2704378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51" y="2352906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6151" y="2350134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4347" y="2350134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347" y="2352906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1195" y="3043837"/>
            <a:ext cx="68605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That's what a niche is.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5551" y="2973657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5051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219200" y="2133600"/>
            <a:ext cx="9723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Unfortunately, failed marketers choose niches the wrong way.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8424" y="2701487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First, they go for niches based on a hunch.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6104" y="2701372"/>
            <a:ext cx="998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have a "gut feel" that a niche is "hot" or "awesome."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23018" y="2703821"/>
            <a:ext cx="107554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a serious problem because even if you think something is great,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019624" y="2359072"/>
            <a:ext cx="1016092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…it doesn't necessarily mean that your target audience members will share your impression.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</TotalTime>
  <Words>814</Words>
  <Application>Microsoft Office PowerPoint</Application>
  <PresentationFormat>Widescreen</PresentationFormat>
  <Paragraphs>64</Paragraphs>
  <Slides>41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Open Sans</vt:lpstr>
      <vt:lpstr>Calibri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873</cp:revision>
  <dcterms:modified xsi:type="dcterms:W3CDTF">2018-11-27T14:01:12Z</dcterms:modified>
</cp:coreProperties>
</file>